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4"/>
  </p:notes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6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3" autoAdjust="0"/>
    <p:restoredTop sz="94660"/>
  </p:normalViewPr>
  <p:slideViewPr>
    <p:cSldViewPr>
      <p:cViewPr varScale="1">
        <p:scale>
          <a:sx n="99" d="100"/>
          <a:sy n="99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B1F11-D010-4477-8698-A62405BA084A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A3DCA-52AC-4C13-BF9F-49AAB3C184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3DCA-52AC-4C13-BF9F-49AAB3C184D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3DCA-52AC-4C13-BF9F-49AAB3C184D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</a:blip>
          <a:srcRect/>
          <a:stretch>
            <a:fillRect l="-17000" r="-17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Группа 13"/>
          <p:cNvGrpSpPr/>
          <p:nvPr/>
        </p:nvGrpSpPr>
        <p:grpSpPr>
          <a:xfrm>
            <a:off x="179512" y="188640"/>
            <a:ext cx="8928992" cy="6624736"/>
            <a:chOff x="179512" y="188640"/>
            <a:chExt cx="8928992" cy="6624736"/>
          </a:xfrm>
          <a:solidFill>
            <a:srgbClr val="FFFFFF">
              <a:alpha val="84706"/>
            </a:srgbClr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79512" y="188640"/>
              <a:ext cx="8784976" cy="648072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" name="Picture 2" descr="http://scifiart.narod.ru/Kits/2/Picts/2-05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 flipH="1">
              <a:off x="7920883" y="5676394"/>
              <a:ext cx="1187621" cy="1136982"/>
            </a:xfrm>
            <a:prstGeom prst="roundRect">
              <a:avLst/>
            </a:prstGeom>
            <a:grp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CF%EB%E0%ED%E5%F2%E0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428868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Планеты</a:t>
            </a:r>
            <a:endParaRPr lang="ru-RU" sz="7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3717032"/>
            <a:ext cx="2696344" cy="1752600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Лыспак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Анжелика Ученица 9 класса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88640"/>
            <a:ext cx="718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6237312"/>
            <a:ext cx="4537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001642"/>
                </a:solidFill>
                <a:latin typeface="Times New Roman" pitchFamily="18" charset="0"/>
                <a:cs typeface="Times New Roman" pitchFamily="18" charset="0"/>
              </a:rPr>
              <a:t>Ачинский</a:t>
            </a:r>
            <a:r>
              <a:rPr lang="ru-RU" dirty="0" smtClean="0">
                <a:solidFill>
                  <a:srgbClr val="001642"/>
                </a:solidFill>
                <a:latin typeface="Times New Roman" pitchFamily="18" charset="0"/>
                <a:cs typeface="Times New Roman" pitchFamily="18" charset="0"/>
              </a:rPr>
              <a:t> район, с. Большая </a:t>
            </a:r>
            <a:r>
              <a:rPr lang="ru-RU" dirty="0" err="1" smtClean="0">
                <a:solidFill>
                  <a:srgbClr val="001642"/>
                </a:solidFill>
                <a:latin typeface="Times New Roman" pitchFamily="18" charset="0"/>
                <a:cs typeface="Times New Roman" pitchFamily="18" charset="0"/>
              </a:rPr>
              <a:t>Салырь</a:t>
            </a:r>
            <a:r>
              <a:rPr lang="ru-RU" dirty="0" smtClean="0">
                <a:solidFill>
                  <a:srgbClr val="001642"/>
                </a:solidFill>
                <a:latin typeface="Times New Roman" pitchFamily="18" charset="0"/>
                <a:cs typeface="Times New Roman" pitchFamily="18" charset="0"/>
              </a:rPr>
              <a:t>, 2014 г</a:t>
            </a:r>
            <a:endParaRPr lang="ru-RU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967335"/>
            <a:ext cx="7470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000000"/>
              </a:solidFill>
              <a:latin typeface="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88640"/>
            <a:ext cx="703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казённое образовательное учреждение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«Большесалырская средняя школа».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Красная  планета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980728"/>
            <a:ext cx="748883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Марс в 2 раза меньше Земли , и в 10 раз легче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её по массе. Красный цвет планеты объясняется тем, что её грунт богат железом. Очень тонкая  разреженная атмосфера Марс образован в основном углекислым газом. Из замёршей смеси водяного инея, пыли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 углекислота газа состоят даже полярные щепки.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их размеры уменьшаются летом, и увеличиваются зимой- смена времён года на планете сменяется очень часто. Год не Марсе длимся 687 сумок,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а оборот вокруг свое оси совершает почти как Земля 24 часа 37 мин. Средняя температура на Марсе -70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и только вблизи экватора она поднимается до 0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404664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Противостояние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268760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Для наблюдения за Марсом нужен благоприятный момент противостояния , когда Солнце, Земля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Марснаходятся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на одной прямой.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Премрно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в14 раз лет наступает так называемое великое противостояние: в этот момент Земля максимально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улалена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от Солнце, а Марс 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наиболие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близок к нему,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растояние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между планетами сокращается 56 мил. Км. И в телескоп можно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увидить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некоторые детали поверхности Марса: темные и светлые полосы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 центре и светлые области (полярные Щепки) </a:t>
            </a:r>
          </a:p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 полюсов. Так же, как и у Луны , темные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облости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называют  морями , а светлые материками.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6064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 и ужас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052736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Ещё в 1877г. у Марса было открыто два спутника.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Их назвали Фобос (по гречески  «страх») и Деймос («ужас»). Они представляют собой каменные куски ,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форме напоминающие картофелины. Вероятно,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 и есть астероиды, когда то захваченные Марсом.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Оба спутника изуродованы кратерами: в далёком прошлом Деймос и Фобос подвергались метеоритной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 бомбардировки». Но  Фобос кроме кратеров оказался покрыт и загадочной системой параллельных глубоких борозд длиной1 км. и глубиной до 20 м . Именно этот факт снова дал пищу для размышления сторонникам гипотез жизнь на Марсе.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260648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Юпитер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24744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Пятая от Солнца планета Юпитер- самая большая планета Солнечной системы. Эту планету отделяет от Солнца расстояние в 778 мил. Км.,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её масса превышает массу всех других  планет, вмеси взятых. Не случайно Юпитер получил имя главного римского бога, царя всех богов ( греки называют его Зевсом). Эта планета известно людям ещё с древности: бывают ночи, когда Юпитер ярко сияет на небосводе, уступая блеском только Венере.                                                                                                                                                                       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ноут1\Desktop\e0eaeee3b55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052736"/>
            <a:ext cx="6096000" cy="4733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60648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Большое Красное Пятно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80728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атмосфере Юпитера вот уже 300 лет наблюдается впечатляющее явление – Большое Красное Пятно. Это огромное атмосферное образование размером 15000-30000км, её площадь в двое превосходит размеры Земли! когда-то астрономы предполагали , что загадочное пятно – это озеро раскаленной лавы. Но уже в конце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 Было выдвинуто предположение,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Большое Красное Пятно состоит из какова-то очень легкого  в-ва, но только твёрдого, а не жидкого, поддерживая довольно плотной атмосферой Юпитера на большой высоте.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его твёрдость, указали тот факт, что он перемещается по планете. В настоящее время ученые предполагают что это пятно – это гигантский вихрь в атмосфере. Около 60 лет назад учёные обнаружили пятна но они значительно малы.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ноут1\Desktop\jup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764704"/>
            <a:ext cx="6943327" cy="4802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188640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Спутники Юпитера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Юпитер окружён целой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сетьёй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спутников, их у планеты 16, первые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четыри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(Ио, Европу, Ганимед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Каллисто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)открыл в 1610г. Еще Галилео Галилей наблюдавший планету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телескоп.Названия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некоторым спутником Юпитера дали имена возлюбленных римского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бога.Самый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большой из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спутников-Ганимед.Наибольший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интерес ученых в последние годы вызвала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Европа.После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изучения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снимков,сделанных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«Вояджером» ,ученые пришли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выводу ,что темные полосы на поверхности этого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спутника-трещина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ледяном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покрове.Происходящие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трещина до сих пор остаются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загадкой.Некоторые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астрономы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пологают,что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воды,поднимавшиеся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когда-то из недра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Европы,замерзли,в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 время как снизу эту ледяную кору распирали новые потоки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воды.Именно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это и привело к образованию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трещины 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поверхности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спутника.В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1979 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Выяснилось,что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Юпитер помимо крупнейших спутников имеет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кольца,подобных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Сатурну.Кольцо-великана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очень узкие и состоит из мелких пылевых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частиц,увидеть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его с земли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возможно,потому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что она повернуто к нему ребром.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332656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Сатурн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196752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Шестая планета солнечной системы –Сатурн.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 отстоит от солнца на 1,43млрд.км.Это последняя из планет ,видимых невооруженным глазом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потому известных человечеству с древности. Названа оно в честь древнеримского бога Сатурна – божества плодородия, отца Юпитера и других богов. Со изобретении телескоп а внимание астрономии широкий светлые кольца, в которых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будто погружена планета.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ноут1\Desktop\s3img_9845511_146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692696"/>
            <a:ext cx="6096000" cy="487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строению Сатурн во многом похож не Юпитер, своего соседа: он тоже состоит из водорода и с немного примесью гелия, атмосфера также затянута слоем аммиачных облаков,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на Сатурне бушуют гигантски штормы, видна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даже в телескоп с Земли. Поверхность  планеты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атмосферой покрывает океан жидкого водорода, а в центре Сатурна находится огромное ядро, чья масса превышает земную в 20 раз. Она состоит из камня, железа ,и изо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льда- смесь кристаллов воды , метала и аммиака, способна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плавится при температуры более 10000К,царящих в недрах планеты.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8864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Планета, похожа на Юпитер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052736"/>
            <a:ext cx="8856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Пожалуй, самое замечательное во внешнем виде планеты оказываются эффектными кольца, Опоясывающее Сатурн по экватору. Ширена этого кольца колосальна-10000 тыс. км,  толщена довольна мала- не более 50 м. 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три больших кольца разделены промежутками, а с наружи наиболее большом расстоянии от них было недавно открыто ещё несколько тонких и прозрачных колец. Первый внимание на необычный вид Сатурна обратил Галилей. 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Было это в 1610г. Итальянский ученый ученный тогда решил, что увидел два близких спутника планеты. Но в 1655г. Было выяснено, что это не спутники,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 сплошные кольца . Планета- гигант окружена не спутниками, а 5 кольцами, 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соприкасающимися с друг другом.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Пожалуй, самое оригинальное предположение выдвинул на этот счёт 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К.Э. Циолковский, который считал, что кольца Сатурна, « может быть, 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тоже живые, иначе трудно, почти невозможно объяснить их существования;</a:t>
            </a:r>
          </a:p>
          <a:p>
            <a:pPr algn="ctr">
              <a:tabLst>
                <a:tab pos="8434388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есть не что-то разумно , управляло ими, кольца должны бы образовать для Сатурна луну».</a:t>
            </a:r>
          </a:p>
          <a:p>
            <a:pPr algn="ctr"/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123728" y="33265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185738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Загадочное кольцо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40466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Уран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1268760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Седьмая планета Солнечной системы – Уран- от Солнца отделяют 2.87 млрд.км. Эта планета не была известна в древность. 6 звёздную величину,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различим в виде тусклой звёздочки,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которой ни кто не заподозрил планету.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 был Уран случайно: в 1781г.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14908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Астроном – любитель Вильям Гершель заметил на небе светлый летящий диск, который принял за комету.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Гершель сообщил об увиденном профессиональным астрономом, и выяснилось, что он открыл новую планету. </a:t>
            </a:r>
            <a:endParaRPr lang="ru-RU" sz="2400" dirty="0"/>
          </a:p>
        </p:txBody>
      </p:sp>
      <p:pic>
        <p:nvPicPr>
          <p:cNvPr id="2050" name="Picture 2" descr="C:\Users\ноут1\Desktop\uranusligh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124744"/>
            <a:ext cx="3203848" cy="3084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260648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Немного из истории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764704"/>
            <a:ext cx="633670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Ещё в Древней Греции упоминали о семи светящихся телах, которые движутся по небу на фоне неподвижных звёзд .Теми космическими телами были: Солнце, Меркурий, Венера, Луна, Марс, Юпитер и Сатурн. Земля в этот перечень </a:t>
            </a:r>
          </a:p>
          <a:p>
            <a:pPr algn="ctr"/>
            <a:r>
              <a:rPr lang="ru-RU" sz="2200" dirty="0" smtClean="0"/>
              <a:t>не входила, так как древние греки считали именно Землю центром всего сущего. 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Users\User\Desktop\Новая папка (2)\1266147750_solnechnaya-sistem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052736"/>
            <a:ext cx="2381250" cy="1552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11560" y="3140968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И только  в </a:t>
            </a:r>
            <a:r>
              <a:rPr lang="en-US" sz="2200" dirty="0" smtClean="0"/>
              <a:t>XVI</a:t>
            </a:r>
            <a:r>
              <a:rPr lang="ru-RU" sz="2200" dirty="0" smtClean="0"/>
              <a:t> веке Николай Коперник в  своей научной работе под названием «Об  обращении небесных сфер»  пришел </a:t>
            </a:r>
          </a:p>
          <a:p>
            <a:pPr algn="ctr"/>
            <a:r>
              <a:rPr lang="ru-RU" sz="2200" dirty="0" smtClean="0"/>
              <a:t>к выводу, что не Земля, а именно Солнце должно быть  </a:t>
            </a:r>
          </a:p>
          <a:p>
            <a:pPr algn="ctr"/>
            <a:r>
              <a:rPr lang="ru-RU" sz="2200" dirty="0" smtClean="0"/>
              <a:t>в центром системы планет. Поэтому из списка убрали Солнце </a:t>
            </a:r>
          </a:p>
          <a:p>
            <a:pPr algn="ctr"/>
            <a:r>
              <a:rPr lang="ru-RU" sz="2200" dirty="0" smtClean="0"/>
              <a:t>и Луну, и внесли  в него Землю. А после появления телескопа 1781 и 1846 годах  добавили  Уран и Нептун.</a:t>
            </a:r>
          </a:p>
          <a:p>
            <a:pPr algn="ctr"/>
            <a:r>
              <a:rPr lang="ru-RU" sz="2200" dirty="0" smtClean="0"/>
              <a:t>Последней открытой планетой  Солнечной системы с 1930 года до недавних пор считался Плутон.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8864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Георгиевская звезда»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251520" y="692696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живший в Англии учитель музыки и астроном –любитель Гершель узнал, что обнаружена им 13 марта 1781 году комета при ближайшем рассмотрении оказалось ранее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известная планета Солнечной системы, он  решил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её назвать в честь своего покровителя – короля Англии Георга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Гершель объявил учёному миру, что новая планета именуется Георгиевской звездой. Но европейски астрономы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отрез отказались от такого названия, они считали,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открытую планету стало именовать подобны другим планетам Солнечной системы. Первооткрывателю нечего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оставалось делать, как согласится с большинством ученых. так с всеобщем одобрении планету стали звать Ураном – это имя её дал немецкий учёный И. Боде. Уран получил своё названия по имени древнегреческого героя неба,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супруга Геи-Земли, который считался отцам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титанов, одноглазых циклопов.</a:t>
            </a: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Нептун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1880" y="908720"/>
            <a:ext cx="54726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Восьмая планета нашей системы, считая от Солнца,- Нептун- была открыта в1846г. Расстояние от её до Солнце 4,5 млрд. км.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Эта планета невидна на небе невооруженным глазом,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 её можно заметить в хороший бинокль.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продолжении древнеё традиции Нептун получил своё имя в честь римского морского божества.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оут1\Desktop\Neptun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484784"/>
            <a:ext cx="338437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Источники: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1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https://ru.wikipedia.org/wiki/%CF%EB%E0%ED%E5%F2%E0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http://galspace.spb.ru/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10245"/>
            <a:ext cx="849694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Планета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небесное тело, которое должно удовлетворять  четырём условиям: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Тело должно обращаться вокруг звезды ( вокруг Солнца)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Тело должно обладать достаточной гравитацией, чтобы иметь сферическую или  близкую к ней форму.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Тело недолжно иметь в близи своей орбиты других крупных тел.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Тело не должно быть звездой.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332656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236296" y="6165304"/>
            <a:ext cx="466352" cy="466352"/>
          </a:xfrm>
          <a:prstGeom prst="actionButtonBackPrevious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Меркурий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 rot="16200000">
            <a:off x="1325404" y="-237171"/>
            <a:ext cx="6493196" cy="8640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Меркурий- самая близкая к Солнцу планета, радиус его орбиты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составляет около 58 мил. км, что почти в 3 раза меньше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расстояния от Земли до Солнца. Это значит, что солнечный диск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Меркурия выглядит примерно второе большим,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с Земли. Эта планета известна человечеству с глубокой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древности: её наблюдали как белую звезду, не поднимавшеюся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высоко над горизонтом и появляющеюся то на востоке - за два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часа до восхода, то на западе – в течении двух часов после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заката. Греки назвали планету Гермесом, а римляне Меркурием,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обоих древних народов это было имя хитроумного, ловкого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бога- покровителя купцов и воров, путешественников и игроков, вестников богов и проводников душ умерших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в подземно царство.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АНЖЕЛА\Новая папка (2)\1266146605_mercury_to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5256584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243408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Исследование Меркурия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784976" cy="561662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Меркурий вообще трудно наблюдать с Земли из-за её близость к Солнцу.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небесной сфере он не отходит от Солнца дальше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 градусов и теряется в лучах восходящего или заходящего светила.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легенде, даже великому астроному Копернику не разу в жизни не удалось разглядеть эту планету. Однако сейчас люди знают о Меркурии гораздо больше- благодаря космическим исследованиям. В 1974-1975гг. Американский космический аппарат «Маринер- 10» трижды проходил мимо Меркурия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перидовал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изображение его поверхности.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ноября 1973 г. Стартовал с Земли в направлении Венеры, «Маринер»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февраля 1974 г. Достиг этой планеты и отправился к Меркурию.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марта1974г. Космический аппарат приблизился к Меркурию на рекордное расстояние- 705 км.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Совсем недавно исследование возобновились: в 2004г. К Меркурию отправилась американская межпланетная автоматическая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станция 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Мессенджер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которая продолжала исследования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1886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Венера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856357"/>
            <a:ext cx="86409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Венера- вторая по близости к Солнцу планета солнечной системы. Своим размером Венера лишь немного уступает Земле, поэтому её иногда называют «сестрой Земли» Спутников не имеет.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Атмосфера состоит из  углекислого газа с примесями азота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кислорода. Давления  воздуха на планете составляет более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90 атмосфер, что в 35 раз больше земного.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Углекислый газ и, как следствие, парниковый эффект, уплотненная атмосфера, а также близость к Солнцу позволяют Венере носить титул « самой горячей планеты». Температура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её поверхности может достигать 460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Получила имя от богине любви и красоты .Древние считали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её двумя разными звёздами и называли Фосфором – светоносной, то есть утреней,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звездой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Геспером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вечерней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ноут1\Desktop\85239693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9632" y="1052736"/>
            <a:ext cx="6641182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9752" y="260648"/>
            <a:ext cx="4425751" cy="689868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Похожа на Землю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08720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Венеру не редко называют родной сестрой Земли. Действительно, у этих планет много общего: оби соседки расположены сравнительно недалеко от Солнце,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ралиус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Венеры ( 6051 км) лишь немногим меньше земного.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томуже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поверхность обоих планет окружена плотной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газоволй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оболочкой: Венера, как и Земля имеет атмосферу.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АНЖЕЛА\Новая папка (2)\1266146937_ven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356992"/>
            <a:ext cx="3528392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243408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Поверхность Венеры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8352928" cy="489654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Оказалось что на Венере не так много кратеров,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 на Меркурии, и, вероятно, большинство из них- вулканические.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Рельеф планеты состоит из равнин, пересеченных горными цепями  и возвышенностями. Две горной область,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площади сопоставимые с земными материками, получили названия Земля Афродиты и Земля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Иштар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Афродита- греческая богиня любви, Иштар – богиня любви древних ассирийцев.) дело в том, что все элементы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венерийского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ландшафта было решено назвать женскими именами: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на Венере появились, напр., долина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Лакшми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 честь индийской богини любви и красоты), кратер Клеопатры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даже .. Кратер Баба- Яга.  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5254352" cy="115212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Марс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712968" cy="576064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Следующая за Землё, или четвёртая, считая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Солнца, планета – Марс. От нашего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светилы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отделяют 228 мил. Км. Марс люди наблюдали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глубокой древность: время от времени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появлялся на небе оранжево- красной звездой. Красное « кровавое» сияние планеты заставляла  греком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посвять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эту планету богу войны Аресу.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римлян бог войны носил имя Марс, от его планета получила своё название.   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ноут1\Desktop\Space_Fascinating_Mars_018102_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6591830" cy="4943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621</TotalTime>
  <Words>2134</Words>
  <Application>Microsoft Office PowerPoint</Application>
  <PresentationFormat>Экран (4:3)</PresentationFormat>
  <Paragraphs>150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Тема2</vt:lpstr>
      <vt:lpstr>Планеты</vt:lpstr>
      <vt:lpstr>Слайд 2</vt:lpstr>
      <vt:lpstr>Слайд 3</vt:lpstr>
      <vt:lpstr>Меркурий </vt:lpstr>
      <vt:lpstr>Исследование Меркурия</vt:lpstr>
      <vt:lpstr>Слайд 6</vt:lpstr>
      <vt:lpstr>Слайд 7</vt:lpstr>
      <vt:lpstr>Поверхность Венеры</vt:lpstr>
      <vt:lpstr>Марс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Космос</dc:title>
  <dc:creator>User</dc:creator>
  <cp:lastModifiedBy>комп5</cp:lastModifiedBy>
  <cp:revision>68</cp:revision>
  <dcterms:created xsi:type="dcterms:W3CDTF">2014-11-18T11:52:15Z</dcterms:created>
  <dcterms:modified xsi:type="dcterms:W3CDTF">2015-05-13T08:05:37Z</dcterms:modified>
</cp:coreProperties>
</file>